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501" autoAdjust="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F97E3-EC85-4F48-8A43-BD6E8B4F726E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55A4E-D731-4F49-9274-A35BF54930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0190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55A4E-D731-4F49-9274-A35BF549301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7105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55A4E-D731-4F49-9274-A35BF549301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5203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55A4E-D731-4F49-9274-A35BF549301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7850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55A4E-D731-4F49-9274-A35BF549301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4199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2575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2759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3340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12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1363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746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793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0961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7192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3392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1864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2295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5252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5332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973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8148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750A8-BAA3-4A62-A1E5-72CE5B727EB8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8D7A73-960F-4471-8511-3D51FF1ADF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5062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xmlns="" id="{8AE7A5E1-814D-4B9E-9361-28420E917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849" y="737888"/>
            <a:ext cx="8379902" cy="3791824"/>
          </a:xfrm>
        </p:spPr>
        <p:txBody>
          <a:bodyPr>
            <a:normAutofit/>
          </a:bodyPr>
          <a:lstStyle/>
          <a:p>
            <a:pPr algn="ctr"/>
            <a:r>
              <a:rPr lang="tr-TR" sz="80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 ARALIK DÜNYA İNSAN HAKLARI GÜNÜ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A249AE93-D1F0-4BC3-846F-8999800CE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3" y="3849067"/>
            <a:ext cx="3156792" cy="300893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1C11E4A-608F-4F52-A3DE-F83B4531C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63" y="-39231"/>
            <a:ext cx="3156792" cy="30089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B61914ED-4AD5-404E-B530-33C907D4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55" y="-159987"/>
            <a:ext cx="3156792" cy="300893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0B16735-F97C-4CE3-BD60-0CB72D57C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" y="4009055"/>
            <a:ext cx="3156792" cy="3008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571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3"/>
            <a:ext cx="11982275" cy="1293028"/>
          </a:xfrm>
        </p:spPr>
        <p:txBody>
          <a:bodyPr>
            <a:normAutofit fontScale="90000"/>
          </a:bodyPr>
          <a:lstStyle/>
          <a:p>
            <a:r>
              <a:rPr lang="tr-TR" sz="4800" b="1" dirty="0"/>
              <a:t>HERKES İÇİN BAĞIMSIZ YARGI VE MAHKEME HAKKI VARDIR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55" y="1605989"/>
            <a:ext cx="7526092" cy="5017394"/>
          </a:xfrm>
        </p:spPr>
      </p:pic>
    </p:spTree>
    <p:extLst>
      <p:ext uri="{BB962C8B-B14F-4D97-AF65-F5344CB8AC3E}">
        <p14:creationId xmlns="" xmlns:p14="http://schemas.microsoft.com/office/powerpoint/2010/main" val="418999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926"/>
            <a:ext cx="11982275" cy="1293028"/>
          </a:xfrm>
        </p:spPr>
        <p:txBody>
          <a:bodyPr>
            <a:normAutofit fontScale="90000"/>
          </a:bodyPr>
          <a:lstStyle/>
          <a:p>
            <a:r>
              <a:rPr lang="tr-TR" sz="4800" b="1" dirty="0"/>
              <a:t>SUÇLU OLDUĞU SAPTANMAYAN HERKES SUÇSUZDUR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50" y="1898011"/>
            <a:ext cx="3653480" cy="4891949"/>
          </a:xfrm>
        </p:spPr>
      </p:pic>
    </p:spTree>
    <p:extLst>
      <p:ext uri="{BB962C8B-B14F-4D97-AF65-F5344CB8AC3E}">
        <p14:creationId xmlns="" xmlns:p14="http://schemas.microsoft.com/office/powerpoint/2010/main" val="233046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3"/>
            <a:ext cx="11982275" cy="1293028"/>
          </a:xfrm>
        </p:spPr>
        <p:txBody>
          <a:bodyPr>
            <a:normAutofit fontScale="90000"/>
          </a:bodyPr>
          <a:lstStyle/>
          <a:p>
            <a:r>
              <a:rPr lang="tr-TR" sz="4800" b="1" dirty="0"/>
              <a:t>HERKESİN SERBEST DOLAŞMA HAKKI VARDIR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51" y="1236985"/>
            <a:ext cx="8685718" cy="5395674"/>
          </a:xfrm>
        </p:spPr>
      </p:pic>
    </p:spTree>
    <p:extLst>
      <p:ext uri="{BB962C8B-B14F-4D97-AF65-F5344CB8AC3E}">
        <p14:creationId xmlns="" xmlns:p14="http://schemas.microsoft.com/office/powerpoint/2010/main" val="373628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92" y="167696"/>
            <a:ext cx="10578164" cy="1293028"/>
          </a:xfrm>
        </p:spPr>
        <p:txBody>
          <a:bodyPr>
            <a:normAutofit fontScale="90000"/>
          </a:bodyPr>
          <a:lstStyle/>
          <a:p>
            <a:r>
              <a:rPr lang="tr-TR" sz="4800" b="1" dirty="0"/>
              <a:t>ZULÜM KARŞIDINDA BAŞKA ÜLKELERE SIĞINMA HAKKI VARDIR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787"/>
          <a:stretch/>
        </p:blipFill>
        <p:spPr>
          <a:xfrm>
            <a:off x="2715048" y="1617383"/>
            <a:ext cx="6094010" cy="5144364"/>
          </a:xfrm>
        </p:spPr>
      </p:pic>
    </p:spTree>
    <p:extLst>
      <p:ext uri="{BB962C8B-B14F-4D97-AF65-F5344CB8AC3E}">
        <p14:creationId xmlns="" xmlns:p14="http://schemas.microsoft.com/office/powerpoint/2010/main" val="223154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389077"/>
            <a:ext cx="11982275" cy="1293028"/>
          </a:xfrm>
        </p:spPr>
        <p:txBody>
          <a:bodyPr>
            <a:normAutofit/>
          </a:bodyPr>
          <a:lstStyle/>
          <a:p>
            <a:r>
              <a:rPr lang="tr-TR" sz="3600" b="1" dirty="0"/>
              <a:t>HERKESİN EVLENME VE AİLE KURMA HAKKI VARDIR 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67" y="1320763"/>
            <a:ext cx="8088154" cy="5392102"/>
          </a:xfrm>
        </p:spPr>
      </p:pic>
    </p:spTree>
    <p:extLst>
      <p:ext uri="{BB962C8B-B14F-4D97-AF65-F5344CB8AC3E}">
        <p14:creationId xmlns="" xmlns:p14="http://schemas.microsoft.com/office/powerpoint/2010/main" val="386259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3"/>
            <a:ext cx="11982275" cy="1293028"/>
          </a:xfrm>
        </p:spPr>
        <p:txBody>
          <a:bodyPr>
            <a:normAutofit/>
          </a:bodyPr>
          <a:lstStyle/>
          <a:p>
            <a:r>
              <a:rPr lang="tr-TR" sz="4800" b="1" dirty="0"/>
              <a:t>BÜTÜN İNSANLAR YASA ÖNÜNDE EŞİTTİR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41" y="1730231"/>
            <a:ext cx="4891949" cy="4891949"/>
          </a:xfrm>
        </p:spPr>
      </p:pic>
    </p:spTree>
    <p:extLst>
      <p:ext uri="{BB962C8B-B14F-4D97-AF65-F5344CB8AC3E}">
        <p14:creationId xmlns="" xmlns:p14="http://schemas.microsoft.com/office/powerpoint/2010/main" val="210772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3"/>
            <a:ext cx="11982275" cy="1293028"/>
          </a:xfrm>
        </p:spPr>
        <p:txBody>
          <a:bodyPr>
            <a:normAutofit/>
          </a:bodyPr>
          <a:lstStyle/>
          <a:p>
            <a:r>
              <a:rPr lang="tr-TR" sz="4800" b="1" dirty="0"/>
              <a:t>HERKESİN MÜLKİYET HAKKI VARDIR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6" y="1621173"/>
            <a:ext cx="7266033" cy="5086223"/>
          </a:xfrm>
        </p:spPr>
      </p:pic>
    </p:spTree>
    <p:extLst>
      <p:ext uri="{BB962C8B-B14F-4D97-AF65-F5344CB8AC3E}">
        <p14:creationId xmlns="" xmlns:p14="http://schemas.microsoft.com/office/powerpoint/2010/main" val="327029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3"/>
            <a:ext cx="11982275" cy="1293028"/>
          </a:xfrm>
        </p:spPr>
        <p:txBody>
          <a:bodyPr>
            <a:normAutofit fontScale="90000"/>
          </a:bodyPr>
          <a:lstStyle/>
          <a:p>
            <a:r>
              <a:rPr lang="tr-TR" sz="4800" b="1" dirty="0"/>
              <a:t>HERKESİN DÜŞÜNCE ÖZGÜRLÜĞÜ VARDIR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72" y="1747239"/>
            <a:ext cx="8255935" cy="4673558"/>
          </a:xfrm>
        </p:spPr>
      </p:pic>
    </p:spTree>
    <p:extLst>
      <p:ext uri="{BB962C8B-B14F-4D97-AF65-F5344CB8AC3E}">
        <p14:creationId xmlns="" xmlns:p14="http://schemas.microsoft.com/office/powerpoint/2010/main" val="3691592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3"/>
            <a:ext cx="11982275" cy="1293028"/>
          </a:xfrm>
        </p:spPr>
        <p:txBody>
          <a:bodyPr>
            <a:normAutofit fontScale="90000"/>
          </a:bodyPr>
          <a:lstStyle/>
          <a:p>
            <a:r>
              <a:rPr lang="tr-TR" sz="4800" b="1" dirty="0"/>
              <a:t>HERKES SEÇME VE SEÇİLME HAKKINA SAHİPTİR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44" y="1596777"/>
            <a:ext cx="6360022" cy="5178593"/>
          </a:xfrm>
        </p:spPr>
      </p:pic>
    </p:spTree>
    <p:extLst>
      <p:ext uri="{BB962C8B-B14F-4D97-AF65-F5344CB8AC3E}">
        <p14:creationId xmlns="" xmlns:p14="http://schemas.microsoft.com/office/powerpoint/2010/main" val="157395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3"/>
            <a:ext cx="11982275" cy="1293028"/>
          </a:xfrm>
        </p:spPr>
        <p:txBody>
          <a:bodyPr>
            <a:normAutofit/>
          </a:bodyPr>
          <a:lstStyle/>
          <a:p>
            <a:r>
              <a:rPr lang="tr-TR" sz="4800" b="1" dirty="0"/>
              <a:t>Herkesin sosyal güvenlik hakkı vardır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82" y="1588177"/>
            <a:ext cx="9755583" cy="5105420"/>
          </a:xfrm>
        </p:spPr>
      </p:pic>
    </p:spTree>
    <p:extLst>
      <p:ext uri="{BB962C8B-B14F-4D97-AF65-F5344CB8AC3E}">
        <p14:creationId xmlns="" xmlns:p14="http://schemas.microsoft.com/office/powerpoint/2010/main" val="405441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/>
              <a:t>BÜTÜN İNSANLAR ÖZGÜRDÜR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8" y="439553"/>
            <a:ext cx="11222066" cy="7833003"/>
          </a:xfrm>
        </p:spPr>
      </p:pic>
    </p:spTree>
    <p:extLst>
      <p:ext uri="{BB962C8B-B14F-4D97-AF65-F5344CB8AC3E}">
        <p14:creationId xmlns="" xmlns:p14="http://schemas.microsoft.com/office/powerpoint/2010/main" val="647239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554" y="369827"/>
            <a:ext cx="9788892" cy="1293028"/>
          </a:xfrm>
        </p:spPr>
        <p:txBody>
          <a:bodyPr>
            <a:normAutofit/>
          </a:bodyPr>
          <a:lstStyle/>
          <a:p>
            <a:r>
              <a:rPr lang="tr-TR" sz="4800" b="1" dirty="0"/>
              <a:t>Herkesin çalışma hakkı vardır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29" y="1247781"/>
            <a:ext cx="8180433" cy="5529365"/>
          </a:xfrm>
        </p:spPr>
      </p:pic>
    </p:spTree>
    <p:extLst>
      <p:ext uri="{BB962C8B-B14F-4D97-AF65-F5344CB8AC3E}">
        <p14:creationId xmlns="" xmlns:p14="http://schemas.microsoft.com/office/powerpoint/2010/main" val="945314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3"/>
            <a:ext cx="11982275" cy="1293028"/>
          </a:xfrm>
        </p:spPr>
        <p:txBody>
          <a:bodyPr>
            <a:normAutofit/>
          </a:bodyPr>
          <a:lstStyle/>
          <a:p>
            <a:r>
              <a:rPr lang="tr-TR" sz="4800" b="1" dirty="0"/>
              <a:t>Herkesin izin hakkı vardır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62" y="1614308"/>
            <a:ext cx="7685483" cy="5097514"/>
          </a:xfrm>
        </p:spPr>
      </p:pic>
    </p:spTree>
    <p:extLst>
      <p:ext uri="{BB962C8B-B14F-4D97-AF65-F5344CB8AC3E}">
        <p14:creationId xmlns="" xmlns:p14="http://schemas.microsoft.com/office/powerpoint/2010/main" val="4199766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3"/>
            <a:ext cx="11982275" cy="1293028"/>
          </a:xfrm>
        </p:spPr>
        <p:txBody>
          <a:bodyPr>
            <a:normAutofit/>
          </a:bodyPr>
          <a:lstStyle/>
          <a:p>
            <a:r>
              <a:rPr lang="tr-TR" sz="4800" b="1" dirty="0"/>
              <a:t>Herkesin güvenlik hakkı vardır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55" y="1528848"/>
            <a:ext cx="5235898" cy="5235898"/>
          </a:xfrm>
        </p:spPr>
      </p:pic>
    </p:spTree>
    <p:extLst>
      <p:ext uri="{BB962C8B-B14F-4D97-AF65-F5344CB8AC3E}">
        <p14:creationId xmlns="" xmlns:p14="http://schemas.microsoft.com/office/powerpoint/2010/main" val="257996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3"/>
            <a:ext cx="11982275" cy="1293028"/>
          </a:xfrm>
        </p:spPr>
        <p:txBody>
          <a:bodyPr>
            <a:normAutofit/>
          </a:bodyPr>
          <a:lstStyle/>
          <a:p>
            <a:r>
              <a:rPr lang="tr-TR" sz="4800" b="1" dirty="0"/>
              <a:t>Herkesin eğitim hakkı vardır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5" y="1510999"/>
            <a:ext cx="4282557" cy="5227090"/>
          </a:xfrm>
        </p:spPr>
      </p:pic>
    </p:spTree>
    <p:extLst>
      <p:ext uri="{BB962C8B-B14F-4D97-AF65-F5344CB8AC3E}">
        <p14:creationId xmlns="" xmlns:p14="http://schemas.microsoft.com/office/powerpoint/2010/main" val="304862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0770"/>
            <a:ext cx="12192000" cy="494738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b="1" cap="none" dirty="0" smtClean="0"/>
              <a:t>Bu </a:t>
            </a:r>
            <a:r>
              <a:rPr lang="tr-TR" b="1" cap="none" dirty="0"/>
              <a:t>saydıklarımızı haklarımız, yaptıklarımız ve yapabileceklerimiz olarak öğrendik ve biliyoruz.</a:t>
            </a:r>
            <a:br>
              <a:rPr lang="tr-TR" b="1" cap="none" dirty="0"/>
            </a:br>
            <a:r>
              <a:rPr lang="tr-TR" b="1" cap="none" dirty="0"/>
              <a:t>	</a:t>
            </a:r>
            <a:r>
              <a:rPr lang="tr-TR" b="1" cap="none" dirty="0" smtClean="0"/>
              <a:t/>
            </a:r>
            <a:br>
              <a:rPr lang="tr-TR" b="1" cap="none" dirty="0" smtClean="0"/>
            </a:br>
            <a:r>
              <a:rPr lang="tr-TR" b="1" cap="none" dirty="0" smtClean="0"/>
              <a:t>Özgürlük </a:t>
            </a:r>
            <a:r>
              <a:rPr lang="tr-TR" b="1" cap="none" dirty="0"/>
              <a:t>öyle bir şey ki;</a:t>
            </a:r>
            <a:br>
              <a:rPr lang="tr-TR" b="1" cap="none" dirty="0"/>
            </a:br>
            <a:r>
              <a:rPr lang="tr-TR" b="1" cap="none" dirty="0">
                <a:solidFill>
                  <a:schemeClr val="tx1"/>
                </a:solidFill>
                <a:highlight>
                  <a:srgbClr val="FFFF00"/>
                </a:highlight>
              </a:rPr>
              <a:t>başkasının özgürlüğünü kısıtladığımız yerde bizim özgürlüğümüz sona erer.</a:t>
            </a:r>
            <a:r>
              <a:rPr lang="tr-TR" b="1" cap="none" dirty="0">
                <a:highlight>
                  <a:srgbClr val="FFFF00"/>
                </a:highlight>
              </a:rPr>
              <a:t/>
            </a:r>
            <a:br>
              <a:rPr lang="tr-TR" b="1" cap="none" dirty="0">
                <a:highlight>
                  <a:srgbClr val="FFFF00"/>
                </a:highlight>
              </a:rPr>
            </a:br>
            <a:r>
              <a:rPr lang="tr-TR" b="1" cap="none" dirty="0" smtClean="0">
                <a:highlight>
                  <a:srgbClr val="FFFF00"/>
                </a:highlight>
              </a:rPr>
              <a:t/>
            </a:r>
            <a:br>
              <a:rPr lang="tr-TR" b="1" cap="none" dirty="0" smtClean="0">
                <a:highlight>
                  <a:srgbClr val="FFFF00"/>
                </a:highlight>
              </a:rPr>
            </a:br>
            <a:r>
              <a:rPr lang="tr-TR" b="1" cap="none" dirty="0" smtClean="0"/>
              <a:t>Biz </a:t>
            </a:r>
            <a:r>
              <a:rPr lang="tr-TR" b="1" cap="none" dirty="0"/>
              <a:t>özgürüz </a:t>
            </a:r>
            <a:r>
              <a:rPr lang="tr-TR" b="1" cap="none" dirty="0" smtClean="0"/>
              <a:t>olduğumuz için istediğimiz </a:t>
            </a:r>
            <a:r>
              <a:rPr lang="tr-TR" b="1" cap="none" dirty="0"/>
              <a:t>her şeyi yapacağız diye bir şey yok</a:t>
            </a:r>
            <a:r>
              <a:rPr lang="tr-TR" b="1" cap="none" dirty="0" smtClean="0"/>
              <a:t>!</a:t>
            </a:r>
            <a:r>
              <a:rPr lang="tr-TR" b="1" cap="none" dirty="0"/>
              <a:t/>
            </a:r>
            <a:br>
              <a:rPr lang="tr-TR" b="1" cap="none" dirty="0"/>
            </a:br>
            <a:r>
              <a:rPr lang="tr-TR" b="1" cap="none" dirty="0"/>
              <a:t>Sakın bunu unutmayın çocuklar! </a:t>
            </a:r>
          </a:p>
        </p:txBody>
      </p:sp>
    </p:spTree>
    <p:extLst>
      <p:ext uri="{BB962C8B-B14F-4D97-AF65-F5344CB8AC3E}">
        <p14:creationId xmlns="" xmlns:p14="http://schemas.microsoft.com/office/powerpoint/2010/main" val="285495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32" y="336820"/>
            <a:ext cx="11328935" cy="1441932"/>
          </a:xfrm>
        </p:spPr>
        <p:txBody>
          <a:bodyPr>
            <a:normAutofit/>
          </a:bodyPr>
          <a:lstStyle/>
          <a:p>
            <a:r>
              <a:rPr lang="tr-TR" sz="4400" b="1" dirty="0"/>
              <a:t>İNSANLAR ARASINDA AYRIM GÖZETİLMEZ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0" y="1298419"/>
            <a:ext cx="10262287" cy="5131144"/>
          </a:xfrm>
        </p:spPr>
      </p:pic>
    </p:spTree>
    <p:extLst>
      <p:ext uri="{BB962C8B-B14F-4D97-AF65-F5344CB8AC3E}">
        <p14:creationId xmlns="" xmlns:p14="http://schemas.microsoft.com/office/powerpoint/2010/main" val="93568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24" y="123980"/>
            <a:ext cx="10440798" cy="1461783"/>
          </a:xfrm>
        </p:spPr>
        <p:txBody>
          <a:bodyPr>
            <a:normAutofit/>
          </a:bodyPr>
          <a:lstStyle/>
          <a:p>
            <a:r>
              <a:rPr lang="tr-TR" sz="4800" b="1" dirty="0"/>
              <a:t>YAŞAMAK HERKESİN HAKKIDIR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72" y="1585763"/>
            <a:ext cx="9191901" cy="5055546"/>
          </a:xfrm>
        </p:spPr>
      </p:pic>
    </p:spTree>
    <p:extLst>
      <p:ext uri="{BB962C8B-B14F-4D97-AF65-F5344CB8AC3E}">
        <p14:creationId xmlns="" xmlns:p14="http://schemas.microsoft.com/office/powerpoint/2010/main" val="244485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66" y="379574"/>
            <a:ext cx="11835468" cy="614202"/>
          </a:xfrm>
        </p:spPr>
        <p:txBody>
          <a:bodyPr>
            <a:normAutofit/>
          </a:bodyPr>
          <a:lstStyle/>
          <a:p>
            <a:r>
              <a:rPr lang="tr-TR" sz="3200" b="1" dirty="0"/>
              <a:t>HİÇ KİMSE KÖLELİK VE KULLUK ALTINDA BULUNDURULAMAZ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887"/>
            <a:ext cx="7234731" cy="5426048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5AA9E5F4-AA70-414A-8E33-8EE6AC8B4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31" y="2223083"/>
            <a:ext cx="4952992" cy="3384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003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797929"/>
            <a:ext cx="10868637" cy="1293028"/>
          </a:xfrm>
        </p:spPr>
        <p:txBody>
          <a:bodyPr>
            <a:normAutofit/>
          </a:bodyPr>
          <a:lstStyle/>
          <a:p>
            <a:r>
              <a:rPr lang="tr-TR" sz="4800" b="1" dirty="0"/>
              <a:t>İNSANLARA İŞKENCE YAPILAMAZ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27" y="1888502"/>
            <a:ext cx="4618490" cy="4825851"/>
          </a:xfrm>
        </p:spPr>
      </p:pic>
    </p:spTree>
    <p:extLst>
      <p:ext uri="{BB962C8B-B14F-4D97-AF65-F5344CB8AC3E}">
        <p14:creationId xmlns="" xmlns:p14="http://schemas.microsoft.com/office/powerpoint/2010/main" val="309770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0" y="261034"/>
            <a:ext cx="11304864" cy="1293028"/>
          </a:xfrm>
        </p:spPr>
        <p:txBody>
          <a:bodyPr>
            <a:normAutofit/>
          </a:bodyPr>
          <a:lstStyle/>
          <a:p>
            <a:r>
              <a:rPr lang="tr-TR" sz="4800" b="1" dirty="0"/>
              <a:t>HERKESİN HUKUKSAL KİŞİLİĞİ VARDIR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74" y="1327514"/>
            <a:ext cx="5269452" cy="5269452"/>
          </a:xfrm>
        </p:spPr>
      </p:pic>
    </p:spTree>
    <p:extLst>
      <p:ext uri="{BB962C8B-B14F-4D97-AF65-F5344CB8AC3E}">
        <p14:creationId xmlns="" xmlns:p14="http://schemas.microsoft.com/office/powerpoint/2010/main" val="123749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167735"/>
            <a:ext cx="11982275" cy="1293028"/>
          </a:xfrm>
        </p:spPr>
        <p:txBody>
          <a:bodyPr>
            <a:normAutofit fontScale="90000"/>
          </a:bodyPr>
          <a:lstStyle/>
          <a:p>
            <a:r>
              <a:rPr lang="tr-TR" sz="4800" b="1" dirty="0"/>
              <a:t>İNSANLARIN YARGI YOLUNA BAŞVURMA HAKKI VARDIR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69" y="1460763"/>
            <a:ext cx="7131809" cy="5275819"/>
          </a:xfrm>
        </p:spPr>
      </p:pic>
    </p:spTree>
    <p:extLst>
      <p:ext uri="{BB962C8B-B14F-4D97-AF65-F5344CB8AC3E}">
        <p14:creationId xmlns="" xmlns:p14="http://schemas.microsoft.com/office/powerpoint/2010/main" val="279487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3B34C-068B-4FCA-90DE-E5F50BCA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08" y="453981"/>
            <a:ext cx="11319309" cy="1293028"/>
          </a:xfrm>
        </p:spPr>
        <p:txBody>
          <a:bodyPr>
            <a:normAutofit fontScale="90000"/>
          </a:bodyPr>
          <a:lstStyle/>
          <a:p>
            <a:r>
              <a:rPr lang="tr-TR" sz="4800" b="1" dirty="0"/>
              <a:t>İNSANLAR KEYFİ OLARAK TUTUKLANAMAZ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FCD03D0A-5AA5-4A52-ABFC-232A0BF4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3" y="1978381"/>
            <a:ext cx="6255463" cy="4741201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DC28439-972E-4579-98AE-EA51C8308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01" y="2132036"/>
            <a:ext cx="5062110" cy="3757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115889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589</TotalTime>
  <Words>132</Words>
  <Application>Microsoft Office PowerPoint</Application>
  <PresentationFormat>Özel</PresentationFormat>
  <Paragraphs>32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Duman</vt:lpstr>
      <vt:lpstr>10 ARALIK DÜNYA İNSAN HAKLARI GÜNÜ</vt:lpstr>
      <vt:lpstr>BÜTÜN İNSANLAR ÖZGÜRDÜR</vt:lpstr>
      <vt:lpstr>İNSANLAR ARASINDA AYRIM GÖZETİLMEZ</vt:lpstr>
      <vt:lpstr>YAŞAMAK HERKESİN HAKKIDIR</vt:lpstr>
      <vt:lpstr>HİÇ KİMSE KÖLELİK VE KULLUK ALTINDA BULUNDURULAMAZ</vt:lpstr>
      <vt:lpstr>İNSANLARA İŞKENCE YAPILAMAZ</vt:lpstr>
      <vt:lpstr>HERKESİN HUKUKSAL KİŞİLİĞİ VARDIR</vt:lpstr>
      <vt:lpstr>İNSANLARIN YARGI YOLUNA BAŞVURMA HAKKI VARDIR</vt:lpstr>
      <vt:lpstr>İNSANLAR KEYFİ OLARAK TUTUKLANAMAZ</vt:lpstr>
      <vt:lpstr>HERKES İÇİN BAĞIMSIZ YARGI VE MAHKEME HAKKI VARDIR</vt:lpstr>
      <vt:lpstr>SUÇLU OLDUĞU SAPTANMAYAN HERKES SUÇSUZDUR</vt:lpstr>
      <vt:lpstr>HERKESİN SERBEST DOLAŞMA HAKKI VARDIR</vt:lpstr>
      <vt:lpstr>ZULÜM KARŞIDINDA BAŞKA ÜLKELERE SIĞINMA HAKKI VARDIR</vt:lpstr>
      <vt:lpstr>HERKESİN EVLENME VE AİLE KURMA HAKKI VARDIR </vt:lpstr>
      <vt:lpstr>BÜTÜN İNSANLAR YASA ÖNÜNDE EŞİTTİR</vt:lpstr>
      <vt:lpstr>HERKESİN MÜLKİYET HAKKI VARDIR</vt:lpstr>
      <vt:lpstr>HERKESİN DÜŞÜNCE ÖZGÜRLÜĞÜ VARDIR</vt:lpstr>
      <vt:lpstr>HERKES SEÇME VE SEÇİLME HAKKINA SAHİPTİR</vt:lpstr>
      <vt:lpstr>Herkesin sosyal güvenlik hakkı vardır</vt:lpstr>
      <vt:lpstr>Herkesin çalışma hakkı vardır</vt:lpstr>
      <vt:lpstr>Herkesin izin hakkı vardır</vt:lpstr>
      <vt:lpstr>Herkesin güvenlik hakkı vardır</vt:lpstr>
      <vt:lpstr>Herkesin eğitim hakkı vardır</vt:lpstr>
      <vt:lpstr>Bu saydıklarımızı haklarımız, yaptıklarımız ve yapabileceklerimiz olarak öğrendik ve biliyoruz.   Özgürlük öyle bir şey ki; başkasının özgürlüğünü kısıtladığımız yerde bizim özgürlüğümüz sona erer.  Biz özgürüz olduğumuz için istediğimiz her şeyi yapacağız diye bir şey yok! Sakın bunu unutmayın çocuklar! </vt:lpstr>
    </vt:vector>
  </TitlesOfParts>
  <Company>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ARALIK DÜNYA İNSAN HAKLARI GÜNÜ</dc:title>
  <dc:subject>EA</dc:subject>
  <dc:creator>ERHAN ALTINBAY</dc:creator>
  <cp:keywords>EA</cp:keywords>
  <dc:description>EA</dc:description>
  <cp:lastModifiedBy>LeNOvO</cp:lastModifiedBy>
  <cp:revision>21</cp:revision>
  <dcterms:created xsi:type="dcterms:W3CDTF">2019-12-08T18:45:20Z</dcterms:created>
  <dcterms:modified xsi:type="dcterms:W3CDTF">2021-12-09T07:27:29Z</dcterms:modified>
  <cp:category>EA</cp:category>
  <cp:contentStatus>EA</cp:contentStatus>
</cp:coreProperties>
</file>